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2900362"/>
            <a:ext cx="1004887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44824"/>
            <a:ext cx="52959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636912"/>
            <a:ext cx="50405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74460"/>
            <a:ext cx="5616624" cy="2086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578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81112"/>
            <a:ext cx="112680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63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47787"/>
            <a:ext cx="104394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347787"/>
            <a:ext cx="1800200" cy="72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2578" y="3558551"/>
            <a:ext cx="4803121" cy="72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110" y="4634997"/>
            <a:ext cx="7545138" cy="72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55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528762"/>
            <a:ext cx="104108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540229"/>
            <a:ext cx="4536504" cy="72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6304" y="2535652"/>
            <a:ext cx="10588287" cy="3413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358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7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119312"/>
            <a:ext cx="104965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93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0301"/>
            <a:ext cx="115919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072680"/>
            <a:ext cx="1872208" cy="72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0118" y="5010229"/>
            <a:ext cx="1872208" cy="72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5379" y="6063526"/>
            <a:ext cx="1872208" cy="72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64704"/>
            <a:ext cx="9391650" cy="587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1988840"/>
            <a:ext cx="1038225" cy="104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181033"/>
            <a:ext cx="1038225" cy="1047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396375"/>
            <a:ext cx="1038225" cy="1047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5588567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492896"/>
            <a:ext cx="5467350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018" y="2492896"/>
            <a:ext cx="1038225" cy="104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018" y="3650364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298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356992"/>
            <a:ext cx="1872208" cy="72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5661248"/>
            <a:ext cx="1008112" cy="72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514600"/>
            <a:ext cx="1046797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618928"/>
            <a:ext cx="1008112" cy="72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79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631735" cy="55974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573016"/>
            <a:ext cx="360040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2060848"/>
            <a:ext cx="1944216" cy="72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93370" y="2720604"/>
            <a:ext cx="4199173" cy="3785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77756" y="2026124"/>
            <a:ext cx="1944216" cy="72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56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727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8000" y="2276871"/>
            <a:ext cx="4045872" cy="4022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1412775"/>
            <a:ext cx="2016224" cy="72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6088" y="2107256"/>
            <a:ext cx="5320472" cy="4418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7080" y="1412775"/>
            <a:ext cx="2312903" cy="72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76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107"/>
          <a:stretch/>
        </p:blipFill>
        <p:spPr>
          <a:xfrm>
            <a:off x="407368" y="1229100"/>
            <a:ext cx="11305256" cy="558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8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2026-02-24T11:06:40Z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